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jpeg>
</file>

<file path=ppt/media/image6.jpe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A65E05-B6B7-4B07-A008-368745CBD3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CD850A2-3D6B-42F1-A2D0-2C11DC7CFC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E338DEF-CB48-49AB-AEF4-8F043D42C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A9C0F-3CFC-4866-9AF6-BD4405958371}" type="datetimeFigureOut">
              <a:rPr lang="es-ES" smtClean="0"/>
              <a:t>16/02/2022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526202D-4A78-48E4-AC1E-AADC5EBAB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2B14B13-2554-40FA-A5E2-91297501F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EFDD0-2575-4249-BB14-FE5AA51DE3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38150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01BA8C-2A1D-4413-9283-10B943B3C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8E06FCA-966C-4EBB-ADCD-9441428CBC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D2F05E4-780F-47CF-929B-7253E9950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A9C0F-3CFC-4866-9AF6-BD4405958371}" type="datetimeFigureOut">
              <a:rPr lang="es-ES" smtClean="0"/>
              <a:t>16/02/2022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302935C-5C4A-4EB0-88C3-B66614C9C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EB74503-0F90-4098-A1BF-AD790C872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EFDD0-2575-4249-BB14-FE5AA51DE3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85719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83B3CA3-04D4-46DD-8E7F-CEA849FC46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7AF5695-B739-47E6-9C9A-72D6915C2A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1CB611F-C409-4875-8C86-1E1EEA0C4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A9C0F-3CFC-4866-9AF6-BD4405958371}" type="datetimeFigureOut">
              <a:rPr lang="es-ES" smtClean="0"/>
              <a:t>16/02/2022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94C707C-3DFD-4B9B-9754-2E9A17D7F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F10DD93-08B7-4C3B-8A0A-3BFCF01BC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EFDD0-2575-4249-BB14-FE5AA51DE3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58600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864889-C470-4F3D-9030-B324D416B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0E265F-143F-4B3D-ADE1-E16F3BC25E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ABFC42-B0C5-4A05-8444-CCD8439E6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A9C0F-3CFC-4866-9AF6-BD4405958371}" type="datetimeFigureOut">
              <a:rPr lang="es-ES" smtClean="0"/>
              <a:t>16/02/2022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1B9FAC-5218-49D1-8F00-C5CD6026C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6F257BA-4CD9-455A-91E5-B6C367D8A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EFDD0-2575-4249-BB14-FE5AA51DE3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66411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24B9EB-28EB-4FF0-BABB-81AFF54E6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6AE9AB0-A3FC-442D-9285-90C65675B0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265AB01-6E1B-4402-9A86-66275917B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A9C0F-3CFC-4866-9AF6-BD4405958371}" type="datetimeFigureOut">
              <a:rPr lang="es-ES" smtClean="0"/>
              <a:t>16/02/2022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38ADF4B-785B-4150-8836-60CE38B5C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4C030CB-B145-48E1-B1F4-B74363FE3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EFDD0-2575-4249-BB14-FE5AA51DE3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89694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144B21-E2D0-40BA-B451-7B4ED1E80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21A180-27E8-4214-B9ED-47B336FCC4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5FF2B07-8C19-429D-9382-7EA387A88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506C01A-2006-4A02-910A-6F288E811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A9C0F-3CFC-4866-9AF6-BD4405958371}" type="datetimeFigureOut">
              <a:rPr lang="es-ES" smtClean="0"/>
              <a:t>16/02/2022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E1B1D13-71DC-48DA-B1DA-3D6BF8BF9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E9F78BA-2DFD-4495-84C7-1036A2D86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EFDD0-2575-4249-BB14-FE5AA51DE3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9464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F00DED-5D50-451A-9512-704BA3F7B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BC66E14-27E0-403E-96C4-EA5174B30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F4A9534-7207-4B26-8D02-C63AE6AF38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5A241C2-3106-4A3A-9080-EB3B112FCB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4F31DA5-1EB7-479E-A08E-10B4619B5A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969D179-01B4-446D-8FBC-2C024C08E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A9C0F-3CFC-4866-9AF6-BD4405958371}" type="datetimeFigureOut">
              <a:rPr lang="es-ES" smtClean="0"/>
              <a:t>16/02/2022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62FA553-0F02-43CD-8813-132093BBA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212D192-C15D-45D6-B5FE-16A518F2F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EFDD0-2575-4249-BB14-FE5AA51DE3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25328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B1D044-722E-4AD2-8471-66176EF87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3DBC6F3-C2DA-4FB4-B808-21417EA8F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A9C0F-3CFC-4866-9AF6-BD4405958371}" type="datetimeFigureOut">
              <a:rPr lang="es-ES" smtClean="0"/>
              <a:t>16/02/2022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D0FB013-C490-4FA5-B9F2-6151E0970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348E36D-90C4-406A-97D1-B1A7261ED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EFDD0-2575-4249-BB14-FE5AA51DE3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2600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C6CC53B-26C9-4A0B-A379-8DC195AC8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A9C0F-3CFC-4866-9AF6-BD4405958371}" type="datetimeFigureOut">
              <a:rPr lang="es-ES" smtClean="0"/>
              <a:t>16/02/2022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508F9B5-AE44-423C-9031-E78EC24DF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1BB926B-FF0E-428F-B1FA-5B6FA8CF1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EFDD0-2575-4249-BB14-FE5AA51DE3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90900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8679E8-8A3C-40C5-9062-71C92739D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3968976-CAF0-474E-A119-83B67E9D67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E8C5CD5-C4D0-422E-AD0D-E277477206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207036E-89E6-4701-82E3-EC484637C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A9C0F-3CFC-4866-9AF6-BD4405958371}" type="datetimeFigureOut">
              <a:rPr lang="es-ES" smtClean="0"/>
              <a:t>16/02/2022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EF0E6C0-8D77-4BDB-BF8F-1388B7008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766CDB5-25E7-49D8-B554-E6E827E3D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EFDD0-2575-4249-BB14-FE5AA51DE3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0881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DFA75C-425B-4DB9-BFFE-AA2F15A8E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B436BA9-F146-403B-9CFC-92E103B640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4EE7FAD-B696-4EAD-8F49-F5C23F749E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9C0C62-ED32-4CF7-A7D3-DBEC4AE9C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A9C0F-3CFC-4866-9AF6-BD4405958371}" type="datetimeFigureOut">
              <a:rPr lang="es-ES" smtClean="0"/>
              <a:t>16/02/2022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7AB70ED-2E13-4C35-8F32-0EDB48B2B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E9E0FFA-D73D-4AD4-9AE6-390635854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DEFDD0-2575-4249-BB14-FE5AA51DE3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5486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31CE7D3-F3F7-47B8-A2EB-4E33A6489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DCBD969-E401-485A-894B-B283EADDF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5291518-D316-4D63-982F-D5FC4FA2F5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6A9C0F-3CFC-4866-9AF6-BD4405958371}" type="datetimeFigureOut">
              <a:rPr lang="es-ES" smtClean="0"/>
              <a:t>16/02/2022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E9702A7-F5EC-4297-9B38-860CA7F534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90EF35-464E-4494-BCAC-73375CC390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DEFDD0-2575-4249-BB14-FE5AA51DE32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4564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134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29" name="Freeform: Shape 136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30" name="Freeform: Shape 138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A2D7FA3-7931-48FC-A9F0-35FE403DDB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SISTEMA DE SUPERVISIÓN PARA PERSONAS CON DIVERSIDAD FUNCIONAL</a:t>
            </a: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Imagen">
            <a:extLst>
              <a:ext uri="{FF2B5EF4-FFF2-40B4-BE49-F238E27FC236}">
                <a16:creationId xmlns:a16="http://schemas.microsoft.com/office/drawing/2014/main" id="{9CD2F5E1-648F-448D-B2AB-B8394050DC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14356" y="1639010"/>
            <a:ext cx="6408836" cy="3428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24072B64-4B7F-40F5-BCB2-94F7B672889C}"/>
              </a:ext>
            </a:extLst>
          </p:cNvPr>
          <p:cNvSpPr txBox="1"/>
          <p:nvPr/>
        </p:nvSpPr>
        <p:spPr>
          <a:xfrm>
            <a:off x="6133026" y="5335516"/>
            <a:ext cx="49714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s-ES" sz="2600" dirty="0"/>
              <a:t>Francisco Javier Román Cortés</a:t>
            </a:r>
            <a:br>
              <a:rPr lang="es-ES" sz="2600" dirty="0"/>
            </a:br>
            <a:r>
              <a:rPr lang="es-ES" sz="2600" dirty="0"/>
              <a:t>Juan de Dios Herrera Hurtado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BFDD06F2-3459-4235-ADEF-B727C67BDCA8}"/>
              </a:ext>
            </a:extLst>
          </p:cNvPr>
          <p:cNvSpPr txBox="1"/>
          <p:nvPr/>
        </p:nvSpPr>
        <p:spPr>
          <a:xfrm>
            <a:off x="368808" y="3533648"/>
            <a:ext cx="43454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PROYECTO DE MICROCONTROLADORES</a:t>
            </a:r>
          </a:p>
          <a:p>
            <a:r>
              <a:rPr lang="en-US" b="1" dirty="0"/>
              <a:t>4º GIERM</a:t>
            </a:r>
          </a:p>
          <a:p>
            <a:r>
              <a:rPr lang="en-US" b="1" dirty="0" err="1"/>
              <a:t>Sistemas</a:t>
            </a:r>
            <a:r>
              <a:rPr lang="en-US" b="1" dirty="0"/>
              <a:t> </a:t>
            </a:r>
            <a:r>
              <a:rPr lang="en-US" b="1" dirty="0" err="1"/>
              <a:t>Electrónicos</a:t>
            </a:r>
            <a:r>
              <a:rPr lang="en-US" b="1" dirty="0"/>
              <a:t> Para </a:t>
            </a:r>
            <a:r>
              <a:rPr lang="en-US" b="1" dirty="0" err="1"/>
              <a:t>Automatización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72202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9AE2756-0FC4-4155-83E7-58AAAB63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689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Rectangle 138">
            <a:extLst>
              <a:ext uri="{FF2B5EF4-FFF2-40B4-BE49-F238E27FC236}">
                <a16:creationId xmlns:a16="http://schemas.microsoft.com/office/drawing/2014/main" id="{247AB924-1B87-43FC-B7C7-B112D5C51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E0DF9DC-6198-4332-94A1-EFFEB12EC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000" dirty="0" err="1">
                <a:solidFill>
                  <a:srgbClr val="FFFFFF"/>
                </a:solidFill>
              </a:rPr>
              <a:t>Enfoque</a:t>
            </a:r>
            <a:r>
              <a:rPr lang="en-US" sz="3000" dirty="0">
                <a:solidFill>
                  <a:srgbClr val="FFFFFF"/>
                </a:solidFill>
              </a:rPr>
              <a:t>: </a:t>
            </a:r>
            <a:br>
              <a:rPr lang="en-US" sz="3000" dirty="0">
                <a:solidFill>
                  <a:srgbClr val="FFFFFF"/>
                </a:solidFill>
              </a:rPr>
            </a:br>
            <a:r>
              <a:rPr lang="en-US" sz="3000" dirty="0">
                <a:solidFill>
                  <a:srgbClr val="FFFFFF"/>
                </a:solidFill>
              </a:rPr>
              <a:t>¿</a:t>
            </a:r>
            <a:r>
              <a:rPr lang="en-US" sz="3000" dirty="0" err="1">
                <a:solidFill>
                  <a:srgbClr val="FFFFFF"/>
                </a:solidFill>
              </a:rPr>
              <a:t>Qué</a:t>
            </a:r>
            <a:r>
              <a:rPr lang="en-US" sz="3000" dirty="0">
                <a:solidFill>
                  <a:srgbClr val="FFFFFF"/>
                </a:solidFill>
              </a:rPr>
              <a:t> </a:t>
            </a:r>
            <a:r>
              <a:rPr lang="en-US" sz="3000" dirty="0" err="1">
                <a:solidFill>
                  <a:srgbClr val="FFFFFF"/>
                </a:solidFill>
              </a:rPr>
              <a:t>necesidad</a:t>
            </a:r>
            <a:r>
              <a:rPr lang="en-US" sz="3000" dirty="0">
                <a:solidFill>
                  <a:srgbClr val="FFFFFF"/>
                </a:solidFill>
              </a:rPr>
              <a:t> </a:t>
            </a:r>
            <a:r>
              <a:rPr lang="en-US" sz="3000" dirty="0" err="1">
                <a:solidFill>
                  <a:srgbClr val="FFFFFF"/>
                </a:solidFill>
              </a:rPr>
              <a:t>satisface</a:t>
            </a:r>
            <a:r>
              <a:rPr lang="en-US" sz="3000" dirty="0">
                <a:solidFill>
                  <a:srgbClr val="FFFFFF"/>
                </a:solidFill>
              </a:rPr>
              <a:t> </a:t>
            </a:r>
            <a:r>
              <a:rPr lang="en-US" sz="3000" dirty="0" err="1">
                <a:solidFill>
                  <a:srgbClr val="FFFFFF"/>
                </a:solidFill>
              </a:rPr>
              <a:t>este</a:t>
            </a:r>
            <a:r>
              <a:rPr lang="en-US" sz="3000" dirty="0">
                <a:solidFill>
                  <a:srgbClr val="FFFFFF"/>
                </a:solidFill>
              </a:rPr>
              <a:t> Proyecto?</a:t>
            </a:r>
          </a:p>
        </p:txBody>
      </p:sp>
      <p:pic>
        <p:nvPicPr>
          <p:cNvPr id="2050" name="Picture 2" descr="Este año, las ayudas a la diversidad funcional han llegado a 8 familias del  municipio - Vivir en Pinoso">
            <a:extLst>
              <a:ext uri="{FF2B5EF4-FFF2-40B4-BE49-F238E27FC236}">
                <a16:creationId xmlns:a16="http://schemas.microsoft.com/office/drawing/2014/main" id="{D5345526-4278-492E-AFA8-769CFFDEF3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8068" y="1545255"/>
            <a:ext cx="3425609" cy="1567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iversidad funcional - oviedo.es">
            <a:extLst>
              <a:ext uri="{FF2B5EF4-FFF2-40B4-BE49-F238E27FC236}">
                <a16:creationId xmlns:a16="http://schemas.microsoft.com/office/drawing/2014/main" id="{135DF712-CD8C-4954-A38F-6CE7AA9869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85729" y="1825884"/>
            <a:ext cx="3433324" cy="961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818DC98F-4057-4645-B948-F604F39A9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534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n 3" descr="Icono&#10;&#10;Descripción generada automáticamente">
            <a:extLst>
              <a:ext uri="{FF2B5EF4-FFF2-40B4-BE49-F238E27FC236}">
                <a16:creationId xmlns:a16="http://schemas.microsoft.com/office/drawing/2014/main" id="{3F768C5E-EFCA-41D7-AD1E-EA06C22DE9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9725" y="616905"/>
            <a:ext cx="3423916" cy="3423916"/>
          </a:xfrm>
          <a:prstGeom prst="rect">
            <a:avLst/>
          </a:prstGeom>
        </p:spPr>
      </p:pic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DAD2B705-4A9B-408D-AA80-4F41045E0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6095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28A1B33-FF3F-4315-A0F8-51F9CF1D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308" y="2294959"/>
            <a:ext cx="4620584" cy="19695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err="1"/>
              <a:t>Funcionamiento</a:t>
            </a:r>
            <a:r>
              <a:rPr lang="en-US" dirty="0"/>
              <a:t> del </a:t>
            </a:r>
            <a:r>
              <a:rPr lang="en-US" dirty="0" err="1"/>
              <a:t>sistema</a:t>
            </a:r>
            <a:r>
              <a:rPr lang="en-US" dirty="0"/>
              <a:t> </a:t>
            </a:r>
            <a:r>
              <a:rPr lang="en-US" dirty="0" err="1"/>
              <a:t>diseñado</a:t>
            </a:r>
            <a:endParaRPr lang="en-US" dirty="0"/>
          </a:p>
        </p:txBody>
      </p:sp>
      <p:pic>
        <p:nvPicPr>
          <p:cNvPr id="3074" name="Picture 2" descr="EK-TM4C1294XL Texas Instruments, EVAL BRD, TIVA C CONNECTED LAUNCHPAD |  Farnell ES">
            <a:extLst>
              <a:ext uri="{FF2B5EF4-FFF2-40B4-BE49-F238E27FC236}">
                <a16:creationId xmlns:a16="http://schemas.microsoft.com/office/drawing/2014/main" id="{D1640F69-0506-48EE-8B9D-075C26B4FA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55" r="20613" b="1"/>
          <a:stretch/>
        </p:blipFill>
        <p:spPr bwMode="auto">
          <a:xfrm>
            <a:off x="8266032" y="777978"/>
            <a:ext cx="3925968" cy="4515382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Imagen">
            <a:extLst>
              <a:ext uri="{FF2B5EF4-FFF2-40B4-BE49-F238E27FC236}">
                <a16:creationId xmlns:a16="http://schemas.microsoft.com/office/drawing/2014/main" id="{1D8ACE16-67B5-4AE7-8493-5F8281DBF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74193" y="396240"/>
            <a:ext cx="2909144" cy="1556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51A74068-7ABF-424B-B432-78D3E60ED8EF}"/>
              </a:ext>
            </a:extLst>
          </p:cNvPr>
          <p:cNvCxnSpPr>
            <a:cxnSpLocks/>
          </p:cNvCxnSpPr>
          <p:nvPr/>
        </p:nvCxnSpPr>
        <p:spPr>
          <a:xfrm>
            <a:off x="5479076" y="1281844"/>
            <a:ext cx="2750233" cy="11548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n 10" descr="Una pantalla de computador&#10;&#10;Descripción generada automáticamente">
            <a:extLst>
              <a:ext uri="{FF2B5EF4-FFF2-40B4-BE49-F238E27FC236}">
                <a16:creationId xmlns:a16="http://schemas.microsoft.com/office/drawing/2014/main" id="{9573DC6D-8FF1-4276-8B21-BAF411FB6E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5417" y="4514839"/>
            <a:ext cx="2407920" cy="1805940"/>
          </a:xfrm>
          <a:prstGeom prst="rect">
            <a:avLst/>
          </a:prstGeom>
        </p:spPr>
      </p:pic>
      <p:sp>
        <p:nvSpPr>
          <p:cNvPr id="12" name="Elipse 11">
            <a:extLst>
              <a:ext uri="{FF2B5EF4-FFF2-40B4-BE49-F238E27FC236}">
                <a16:creationId xmlns:a16="http://schemas.microsoft.com/office/drawing/2014/main" id="{3A7F3029-8836-4D66-A4B5-223164DD3281}"/>
              </a:ext>
            </a:extLst>
          </p:cNvPr>
          <p:cNvSpPr/>
          <p:nvPr/>
        </p:nvSpPr>
        <p:spPr>
          <a:xfrm>
            <a:off x="433406" y="721248"/>
            <a:ext cx="1198880" cy="8176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30" name="Conector recto de flecha 29">
            <a:extLst>
              <a:ext uri="{FF2B5EF4-FFF2-40B4-BE49-F238E27FC236}">
                <a16:creationId xmlns:a16="http://schemas.microsoft.com/office/drawing/2014/main" id="{690365C8-25E4-4394-A070-6FBC1B59A20C}"/>
              </a:ext>
            </a:extLst>
          </p:cNvPr>
          <p:cNvCxnSpPr>
            <a:cxnSpLocks/>
          </p:cNvCxnSpPr>
          <p:nvPr/>
        </p:nvCxnSpPr>
        <p:spPr>
          <a:xfrm>
            <a:off x="1767301" y="1130059"/>
            <a:ext cx="5352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uadroTexto 30">
            <a:extLst>
              <a:ext uri="{FF2B5EF4-FFF2-40B4-BE49-F238E27FC236}">
                <a16:creationId xmlns:a16="http://schemas.microsoft.com/office/drawing/2014/main" id="{CC371A00-3A8D-42CF-8A49-DAA072D0B159}"/>
              </a:ext>
            </a:extLst>
          </p:cNvPr>
          <p:cNvSpPr txBox="1"/>
          <p:nvPr/>
        </p:nvSpPr>
        <p:spPr>
          <a:xfrm>
            <a:off x="599252" y="945392"/>
            <a:ext cx="1402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Usuario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A068FF14-F65D-4514-BA73-0F56CE0F5C91}"/>
              </a:ext>
            </a:extLst>
          </p:cNvPr>
          <p:cNvSpPr txBox="1"/>
          <p:nvPr/>
        </p:nvSpPr>
        <p:spPr>
          <a:xfrm rot="1471209">
            <a:off x="6235652" y="1491982"/>
            <a:ext cx="1402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Ethernet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07B54A56-AA25-41D8-8C16-76ABA1651FE5}"/>
              </a:ext>
            </a:extLst>
          </p:cNvPr>
          <p:cNvSpPr txBox="1"/>
          <p:nvPr/>
        </p:nvSpPr>
        <p:spPr>
          <a:xfrm rot="20023634">
            <a:off x="6534937" y="4220991"/>
            <a:ext cx="1402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SPI</a:t>
            </a:r>
          </a:p>
        </p:txBody>
      </p:sp>
      <p:cxnSp>
        <p:nvCxnSpPr>
          <p:cNvPr id="34" name="Conector recto de flecha 33">
            <a:extLst>
              <a:ext uri="{FF2B5EF4-FFF2-40B4-BE49-F238E27FC236}">
                <a16:creationId xmlns:a16="http://schemas.microsoft.com/office/drawing/2014/main" id="{A61BAC83-8DA7-4AC7-B4ED-DAF0B3D9D009}"/>
              </a:ext>
            </a:extLst>
          </p:cNvPr>
          <p:cNvCxnSpPr>
            <a:cxnSpLocks/>
          </p:cNvCxnSpPr>
          <p:nvPr/>
        </p:nvCxnSpPr>
        <p:spPr>
          <a:xfrm flipH="1">
            <a:off x="5588000" y="4145280"/>
            <a:ext cx="2641309" cy="13303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Elipse 38">
            <a:extLst>
              <a:ext uri="{FF2B5EF4-FFF2-40B4-BE49-F238E27FC236}">
                <a16:creationId xmlns:a16="http://schemas.microsoft.com/office/drawing/2014/main" id="{55E04F2C-F721-4B3E-AA9E-D6268E7BD573}"/>
              </a:ext>
            </a:extLst>
          </p:cNvPr>
          <p:cNvSpPr/>
          <p:nvPr/>
        </p:nvSpPr>
        <p:spPr>
          <a:xfrm>
            <a:off x="379334" y="5030645"/>
            <a:ext cx="1313924" cy="7743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C44E63DC-01DD-49F5-9960-0F0DB32C1007}"/>
              </a:ext>
            </a:extLst>
          </p:cNvPr>
          <p:cNvSpPr txBox="1"/>
          <p:nvPr/>
        </p:nvSpPr>
        <p:spPr>
          <a:xfrm>
            <a:off x="463092" y="5233142"/>
            <a:ext cx="1402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Supervisor</a:t>
            </a:r>
          </a:p>
        </p:txBody>
      </p: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FDFC30BC-DAC4-4119-AC0D-87D57C0E23E8}"/>
              </a:ext>
            </a:extLst>
          </p:cNvPr>
          <p:cNvCxnSpPr>
            <a:cxnSpLocks/>
          </p:cNvCxnSpPr>
          <p:nvPr/>
        </p:nvCxnSpPr>
        <p:spPr>
          <a:xfrm>
            <a:off x="1795589" y="5417809"/>
            <a:ext cx="106879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1714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8753D8E-648F-4EBE-8683-9F37D2DE8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Uso de recursos del sistema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CECA48D-AF96-4DDD-8578-5E8962E36D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s-ES" dirty="0" err="1"/>
              <a:t>Timers</a:t>
            </a:r>
            <a:endParaRPr lang="es-ES" dirty="0"/>
          </a:p>
          <a:p>
            <a:r>
              <a:rPr lang="es-ES" dirty="0"/>
              <a:t>SPI (Pantalla FT800)</a:t>
            </a:r>
          </a:p>
          <a:p>
            <a:r>
              <a:rPr lang="es-ES" dirty="0"/>
              <a:t>Controlador Ethernet (Envío de información a través de la web)</a:t>
            </a:r>
          </a:p>
          <a:p>
            <a:r>
              <a:rPr lang="es-ES" dirty="0"/>
              <a:t>Módulo PWM</a:t>
            </a:r>
          </a:p>
          <a:p>
            <a:r>
              <a:rPr lang="es-ES" dirty="0"/>
              <a:t>UART</a:t>
            </a:r>
          </a:p>
        </p:txBody>
      </p:sp>
    </p:spTree>
    <p:extLst>
      <p:ext uri="{BB962C8B-B14F-4D97-AF65-F5344CB8AC3E}">
        <p14:creationId xmlns:p14="http://schemas.microsoft.com/office/powerpoint/2010/main" val="3621215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8FF5235-EFB6-46F9-83F8-4A986E633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Vídeo demostrativo</a:t>
            </a:r>
          </a:p>
        </p:txBody>
      </p:sp>
      <p:pic>
        <p:nvPicPr>
          <p:cNvPr id="5" name="VideoSEPA_Demo_Trim">
            <a:hlinkClick r:id="" action="ppaction://media"/>
            <a:extLst>
              <a:ext uri="{FF2B5EF4-FFF2-40B4-BE49-F238E27FC236}">
                <a16:creationId xmlns:a16="http://schemas.microsoft.com/office/drawing/2014/main" id="{67D2684C-3EBC-4A48-BEAB-9A6124B8C7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90045" y="1675227"/>
            <a:ext cx="7811910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262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38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8EE46FD-5EC0-45F9-8031-A5FD8A9EF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58489" cy="1325563"/>
          </a:xfrm>
        </p:spPr>
        <p:txBody>
          <a:bodyPr>
            <a:normAutofit/>
          </a:bodyPr>
          <a:lstStyle/>
          <a:p>
            <a:r>
              <a:rPr lang="es-ES"/>
              <a:t>Conclusiones</a:t>
            </a:r>
            <a:endParaRPr lang="es-E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76510A-9AB1-44D8-88D5-222983859F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58489" cy="4351338"/>
          </a:xfrm>
        </p:spPr>
        <p:txBody>
          <a:bodyPr>
            <a:normAutofit/>
          </a:bodyPr>
          <a:lstStyle/>
          <a:p>
            <a:r>
              <a:rPr lang="es-ES"/>
              <a:t>¿Mejora el sistema automático desarrollado la vida de una persona con diversidad funcional?</a:t>
            </a:r>
          </a:p>
          <a:p>
            <a:endParaRPr lang="es-ES"/>
          </a:p>
          <a:p>
            <a:r>
              <a:rPr lang="es-ES"/>
              <a:t>¿Sería posible llevarlo a la práctica?</a:t>
            </a:r>
            <a:endParaRPr lang="es-E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80213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97</Words>
  <Application>Microsoft Office PowerPoint</Application>
  <PresentationFormat>Panorámica</PresentationFormat>
  <Paragraphs>22</Paragraphs>
  <Slides>6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de Office</vt:lpstr>
      <vt:lpstr>Presentación de PowerPoint</vt:lpstr>
      <vt:lpstr>Enfoque:  ¿Qué necesidad satisface este Proyecto?</vt:lpstr>
      <vt:lpstr>Funcionamiento del sistema diseñado</vt:lpstr>
      <vt:lpstr>Uso de recursos del sistema</vt:lpstr>
      <vt:lpstr>Vídeo demostrativo</vt:lpstr>
      <vt:lpstr>Conclusiones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JUAN DE DIOS</dc:creator>
  <cp:lastModifiedBy>Francisco Javier Román Cortés</cp:lastModifiedBy>
  <cp:revision>13</cp:revision>
  <dcterms:created xsi:type="dcterms:W3CDTF">2022-02-16T08:10:23Z</dcterms:created>
  <dcterms:modified xsi:type="dcterms:W3CDTF">2022-02-16T21:28:50Z</dcterms:modified>
</cp:coreProperties>
</file>

<file path=docProps/thumbnail.jpeg>
</file>